
<file path=[Content_Types].xml><?xml version="1.0" encoding="utf-8"?>
<Types xmlns="http://schemas.openxmlformats.org/package/2006/content-types"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7" r:id="rId1"/>
  </p:sldMasterIdLst>
  <p:sldIdLst>
    <p:sldId id="256" r:id="rId2"/>
    <p:sldId id="258" r:id="rId3"/>
    <p:sldId id="261" r:id="rId4"/>
    <p:sldId id="263" r:id="rId5"/>
    <p:sldId id="282" r:id="rId6"/>
    <p:sldId id="265" r:id="rId7"/>
    <p:sldId id="284" r:id="rId8"/>
    <p:sldId id="285" r:id="rId9"/>
    <p:sldId id="286" r:id="rId10"/>
    <p:sldId id="299" r:id="rId11"/>
    <p:sldId id="300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t kaalia" initials="rk" lastIdx="1" clrIdx="0">
    <p:extLst>
      <p:ext uri="{19B8F6BF-5375-455C-9EA6-DF929625EA0E}">
        <p15:presenceInfo xmlns:p15="http://schemas.microsoft.com/office/powerpoint/2012/main" userId="d54d2b64ba3318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>
      <p:cViewPr>
        <p:scale>
          <a:sx n="80" d="100"/>
          <a:sy n="80" d="100"/>
        </p:scale>
        <p:origin x="734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9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4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07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117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30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74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23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7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9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32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36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6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6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6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20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6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0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35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  <p:sldLayoutId id="2147484230" r:id="rId13"/>
    <p:sldLayoutId id="2147484231" r:id="rId14"/>
    <p:sldLayoutId id="2147484232" r:id="rId15"/>
    <p:sldLayoutId id="2147484233" r:id="rId16"/>
    <p:sldLayoutId id="214748423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th2"/>
          <p:cNvSpPr/>
          <p:nvPr/>
        </p:nvSpPr>
        <p:spPr>
          <a:xfrm>
            <a:off x="3220720" y="2411349"/>
            <a:ext cx="5692140" cy="47244"/>
          </a:xfrm>
          <a:custGeom>
            <a:avLst/>
            <a:gdLst/>
            <a:ahLst/>
            <a:cxnLst/>
            <a:rect l="l" t="t" r="r" b="b"/>
            <a:pathLst>
              <a:path w="5692140" h="47244">
                <a:moveTo>
                  <a:pt x="0" y="0"/>
                </a:moveTo>
                <a:lnTo>
                  <a:pt x="1897380" y="0"/>
                </a:lnTo>
                <a:lnTo>
                  <a:pt x="3794760" y="0"/>
                </a:lnTo>
                <a:lnTo>
                  <a:pt x="5692140" y="0"/>
                </a:lnTo>
                <a:lnTo>
                  <a:pt x="5692140" y="47244"/>
                </a:lnTo>
                <a:lnTo>
                  <a:pt x="3794760" y="47244"/>
                </a:lnTo>
                <a:lnTo>
                  <a:pt x="1897380" y="47244"/>
                </a:lnTo>
                <a:lnTo>
                  <a:pt x="0" y="472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0" cap="sq">
            <a:solidFill>
              <a:srgbClr val="FFFFFF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" name="Text Box4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5" name="Text Box5"/>
          <p:cNvSpPr txBox="1"/>
          <p:nvPr/>
        </p:nvSpPr>
        <p:spPr>
          <a:xfrm>
            <a:off x="3221101" y="1949323"/>
            <a:ext cx="5729327" cy="10721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marL="0" algn="ctr" rtl="0" eaLnBrk="1" latinLnBrk="0" hangingPunct="1">
              <a:lnSpc>
                <a:spcPts val="40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 AUGMENTATION</a:t>
            </a:r>
            <a:endParaRPr lang="en-IN" sz="3600" dirty="0">
              <a:effectLst/>
            </a:endParaRPr>
          </a:p>
          <a:p>
            <a:pPr algn="l" rtl="0">
              <a:lnSpc>
                <a:spcPts val="4014"/>
              </a:lnSpc>
            </a:pPr>
            <a:endParaRPr lang="en-US" altLang="zh-CN" sz="3600" dirty="0">
              <a:latin typeface="Arial"/>
              <a:ea typeface="Arial"/>
              <a:cs typeface="Arial"/>
            </a:endParaRPr>
          </a:p>
        </p:txBody>
      </p:sp>
      <p:sp>
        <p:nvSpPr>
          <p:cNvPr id="6" name="Text Box6"/>
          <p:cNvSpPr txBox="1"/>
          <p:nvPr/>
        </p:nvSpPr>
        <p:spPr>
          <a:xfrm>
            <a:off x="3976751" y="2740708"/>
            <a:ext cx="3988771" cy="45370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572"/>
              </a:lnSpc>
            </a:pPr>
            <a:r>
              <a:rPr lang="en-US" altLang="zh-CN" sz="32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Project</a:t>
            </a:r>
            <a:r>
              <a:rPr lang="en-US" altLang="zh-CN" sz="3200" b="1" spc="-1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2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Presentation</a:t>
            </a:r>
            <a:endParaRPr lang="en-US" altLang="zh-CN" sz="3200">
              <a:latin typeface="Arial"/>
              <a:ea typeface="Arial"/>
              <a:cs typeface="Arial"/>
            </a:endParaRPr>
          </a:p>
        </p:txBody>
      </p:sp>
      <p:sp>
        <p:nvSpPr>
          <p:cNvPr id="7" name="Text Box7"/>
          <p:cNvSpPr txBox="1"/>
          <p:nvPr/>
        </p:nvSpPr>
        <p:spPr>
          <a:xfrm>
            <a:off x="5759196" y="3406775"/>
            <a:ext cx="427025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6"/>
              </a:lnSpc>
            </a:pPr>
            <a:r>
              <a:rPr lang="en-US" altLang="zh-CN" sz="24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By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8" name="Text Box8"/>
          <p:cNvSpPr txBox="1"/>
          <p:nvPr/>
        </p:nvSpPr>
        <p:spPr>
          <a:xfrm>
            <a:off x="4439816" y="4029202"/>
            <a:ext cx="5472608" cy="81567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07"/>
              </a:lnSpc>
            </a:pPr>
            <a:r>
              <a:rPr lang="en-US" altLang="zh-CN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       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ustafa Hasan (TL)</a:t>
            </a:r>
          </a:p>
          <a:p>
            <a:pPr algn="l" rtl="0">
              <a:lnSpc>
                <a:spcPts val="2007"/>
              </a:lnSpc>
            </a:pPr>
            <a:r>
              <a:rPr lang="en-US" altLang="zh-CN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Ashu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Hasan, Kartik Sharma,</a:t>
            </a:r>
          </a:p>
          <a:p>
            <a:pPr algn="l" rtl="0">
              <a:lnSpc>
                <a:spcPts val="2007"/>
              </a:lnSpc>
            </a:pP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Kapil Dev Sharma, Rajat </a:t>
            </a:r>
            <a:r>
              <a:rPr lang="en-US" altLang="zh-CN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Kaliya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0" name="Text Box10"/>
          <p:cNvSpPr txBox="1"/>
          <p:nvPr/>
        </p:nvSpPr>
        <p:spPr>
          <a:xfrm>
            <a:off x="4799856" y="5127450"/>
            <a:ext cx="2974784" cy="3283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234"/>
              </a:lnSpc>
            </a:pPr>
            <a:r>
              <a:rPr lang="en-US" altLang="zh-CN" sz="2000" b="1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Session</a:t>
            </a:r>
            <a:r>
              <a:rPr lang="en-US" altLang="zh-CN" sz="2000" b="1" spc="-2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b="1" spc="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2020-20</a:t>
            </a:r>
            <a:r>
              <a:rPr lang="en-US" altLang="zh-CN" sz="2000" b="1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21</a:t>
            </a:r>
            <a:endParaRPr lang="en-US" altLang="zh-CN" sz="2000" dirty="0">
              <a:latin typeface="Arial"/>
              <a:ea typeface="Arial"/>
              <a:cs typeface="Arial"/>
            </a:endParaRPr>
          </a:p>
        </p:txBody>
      </p:sp>
      <p:sp>
        <p:nvSpPr>
          <p:cNvPr id="11" name="Text Box11"/>
          <p:cNvSpPr txBox="1"/>
          <p:nvPr/>
        </p:nvSpPr>
        <p:spPr>
          <a:xfrm>
            <a:off x="3293110" y="5582412"/>
            <a:ext cx="5579008" cy="8108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marL="420624" indent="-420624" algn="l" rtl="0">
              <a:lnSpc>
                <a:spcPts val="3248"/>
              </a:lnSpc>
            </a:pPr>
            <a:r>
              <a:rPr lang="en-US" altLang="zh-CN" sz="1600" b="1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ConsoleLancer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No.50,4th cross,4th Main, Vinayaka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Layout,Bhattarahalli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Bangalore,Karnataka-560049</a:t>
            </a:r>
            <a:endParaRPr lang="en-US" altLang="zh-CN" sz="16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FE2D6-96BA-449D-89BA-41147C15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34" y="35511"/>
            <a:ext cx="2938769" cy="17408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59988F-E899-4507-9BBC-61332582EC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25102" y="1163002"/>
            <a:ext cx="7187322" cy="47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EF2BA13-DEF6-4A96-B069-B6998F9029EB}"/>
              </a:ext>
            </a:extLst>
          </p:cNvPr>
          <p:cNvGrpSpPr/>
          <p:nvPr/>
        </p:nvGrpSpPr>
        <p:grpSpPr>
          <a:xfrm>
            <a:off x="3215680" y="493077"/>
            <a:ext cx="6264696" cy="5937440"/>
            <a:chOff x="0" y="0"/>
            <a:chExt cx="5221351" cy="593794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1E07E3-D0D3-4DFC-B480-32EF0315F3E7}"/>
                </a:ext>
              </a:extLst>
            </p:cNvPr>
            <p:cNvSpPr/>
            <p:nvPr/>
          </p:nvSpPr>
          <p:spPr>
            <a:xfrm>
              <a:off x="4743958" y="5048679"/>
              <a:ext cx="65888" cy="2644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550C69-AE63-4F45-B961-463DA26D3B93}"/>
                </a:ext>
              </a:extLst>
            </p:cNvPr>
            <p:cNvSpPr/>
            <p:nvPr/>
          </p:nvSpPr>
          <p:spPr>
            <a:xfrm>
              <a:off x="4792726" y="5074260"/>
              <a:ext cx="50673" cy="2243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12BFD6-E5C9-4A73-B3D6-B35BEE64B656}"/>
                </a:ext>
              </a:extLst>
            </p:cNvPr>
            <p:cNvSpPr/>
            <p:nvPr/>
          </p:nvSpPr>
          <p:spPr>
            <a:xfrm>
              <a:off x="5121910" y="5237655"/>
              <a:ext cx="65888" cy="26442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E8A418B-97E4-455A-99F8-E8C2FF1834D0}"/>
                </a:ext>
              </a:extLst>
            </p:cNvPr>
            <p:cNvSpPr/>
            <p:nvPr/>
          </p:nvSpPr>
          <p:spPr>
            <a:xfrm>
              <a:off x="5170678" y="5263236"/>
              <a:ext cx="50673" cy="2243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ED69DF5-F72E-4F76-AB0B-A01EC5244B19}"/>
                </a:ext>
              </a:extLst>
            </p:cNvPr>
            <p:cNvSpPr/>
            <p:nvPr/>
          </p:nvSpPr>
          <p:spPr>
            <a:xfrm>
              <a:off x="5096002" y="5452540"/>
              <a:ext cx="65888" cy="26442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11E3CCF-A60D-4081-ADB0-BDF7656B4934}"/>
                </a:ext>
              </a:extLst>
            </p:cNvPr>
            <p:cNvSpPr/>
            <p:nvPr/>
          </p:nvSpPr>
          <p:spPr>
            <a:xfrm>
              <a:off x="5096002" y="5673519"/>
              <a:ext cx="65888" cy="2644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9AA4E82-2754-40FA-85C0-A46AF41EEF5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885571"/>
              <a:ext cx="65532" cy="26365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B5D8807-1368-4A83-94D0-D4D8B153B0D2}"/>
                </a:ext>
              </a:extLst>
            </p:cNvPr>
            <p:cNvSpPr/>
            <p:nvPr/>
          </p:nvSpPr>
          <p:spPr>
            <a:xfrm>
              <a:off x="152705" y="866188"/>
              <a:ext cx="65888" cy="26442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22EB4E8-1C49-4558-9A26-4EE9F9A15B25}"/>
                </a:ext>
              </a:extLst>
            </p:cNvPr>
            <p:cNvSpPr/>
            <p:nvPr/>
          </p:nvSpPr>
          <p:spPr>
            <a:xfrm>
              <a:off x="201473" y="891768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B190F34-BF0E-479F-BBB5-7DDB06CBCC9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82776" y="0"/>
              <a:ext cx="3246120" cy="2499233"/>
            </a:xfrm>
            <a:prstGeom prst="rect">
              <a:avLst/>
            </a:prstGeom>
          </p:spPr>
        </p:pic>
        <p:sp>
          <p:nvSpPr>
            <p:cNvPr id="66" name="Shape 4192">
              <a:extLst>
                <a:ext uri="{FF2B5EF4-FFF2-40B4-BE49-F238E27FC236}">
                  <a16:creationId xmlns:a16="http://schemas.microsoft.com/office/drawing/2014/main" id="{78C45E6D-573F-46FF-B397-7F250E6350AE}"/>
                </a:ext>
              </a:extLst>
            </p:cNvPr>
            <p:cNvSpPr/>
            <p:nvPr/>
          </p:nvSpPr>
          <p:spPr>
            <a:xfrm>
              <a:off x="1389380" y="5715"/>
              <a:ext cx="3238500" cy="2491613"/>
            </a:xfrm>
            <a:custGeom>
              <a:avLst/>
              <a:gdLst/>
              <a:ahLst/>
              <a:cxnLst/>
              <a:rect l="0" t="0" r="0" b="0"/>
              <a:pathLst>
                <a:path w="3238500" h="2491613">
                  <a:moveTo>
                    <a:pt x="0" y="2491613"/>
                  </a:moveTo>
                  <a:lnTo>
                    <a:pt x="3238500" y="2491613"/>
                  </a:lnTo>
                  <a:lnTo>
                    <a:pt x="3238500" y="0"/>
                  </a:lnTo>
                  <a:lnTo>
                    <a:pt x="0" y="0"/>
                  </a:lnTo>
                  <a:close/>
                </a:path>
              </a:pathLst>
            </a:custGeom>
            <a:ln w="6350" cap="flat">
              <a:miter lim="127000"/>
            </a:ln>
          </p:spPr>
          <p:style>
            <a:lnRef idx="1">
              <a:srgbClr val="0070C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26CE6C-DE34-4E7E-8E20-4283DCD6A65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112264" y="1080643"/>
              <a:ext cx="2375916" cy="448056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B53F2B-5F6E-4AA7-BED2-D06BE3C4B3F6}"/>
                </a:ext>
              </a:extLst>
            </p:cNvPr>
            <p:cNvSpPr/>
            <p:nvPr/>
          </p:nvSpPr>
          <p:spPr>
            <a:xfrm>
              <a:off x="2112899" y="1094309"/>
              <a:ext cx="2375080" cy="44876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READ MORE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B3C12A-3292-48F0-9901-9D35AEA83974}"/>
                </a:ext>
              </a:extLst>
            </p:cNvPr>
            <p:cNvSpPr/>
            <p:nvPr/>
          </p:nvSpPr>
          <p:spPr>
            <a:xfrm>
              <a:off x="3900805" y="1230096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A16010D-01F5-4055-8C68-508F7946FB07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901440" y="1080643"/>
              <a:ext cx="100584" cy="448056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4C2AB60-CFD1-48AE-A920-7372F3D97B55}"/>
                </a:ext>
              </a:extLst>
            </p:cNvPr>
            <p:cNvSpPr/>
            <p:nvPr/>
          </p:nvSpPr>
          <p:spPr>
            <a:xfrm>
              <a:off x="3902329" y="951052"/>
              <a:ext cx="101346" cy="44876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7D5A056-AEB8-43C8-BCC4-B8F51FFDE43D}"/>
                </a:ext>
              </a:extLst>
            </p:cNvPr>
            <p:cNvSpPr/>
            <p:nvPr/>
          </p:nvSpPr>
          <p:spPr>
            <a:xfrm>
              <a:off x="3978910" y="1086840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73" name="Shape 4201">
              <a:extLst>
                <a:ext uri="{FF2B5EF4-FFF2-40B4-BE49-F238E27FC236}">
                  <a16:creationId xmlns:a16="http://schemas.microsoft.com/office/drawing/2014/main" id="{799AB1EC-A09B-40B2-9719-F41AB4391CA3}"/>
                </a:ext>
              </a:extLst>
            </p:cNvPr>
            <p:cNvSpPr/>
            <p:nvPr/>
          </p:nvSpPr>
          <p:spPr>
            <a:xfrm>
              <a:off x="1386840" y="372872"/>
              <a:ext cx="3223260" cy="22860"/>
            </a:xfrm>
            <a:custGeom>
              <a:avLst/>
              <a:gdLst/>
              <a:ahLst/>
              <a:cxnLst/>
              <a:rect l="0" t="0" r="0" b="0"/>
              <a:pathLst>
                <a:path w="3223260" h="22860">
                  <a:moveTo>
                    <a:pt x="0" y="22860"/>
                  </a:moveTo>
                  <a:lnTo>
                    <a:pt x="3223260" y="0"/>
                  </a:lnTo>
                </a:path>
              </a:pathLst>
            </a:custGeom>
            <a:ln w="6350" cap="flat">
              <a:miter lim="127000"/>
            </a:ln>
          </p:spPr>
          <p:style>
            <a:lnRef idx="1">
              <a:srgbClr val="4472C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4202">
              <a:extLst>
                <a:ext uri="{FF2B5EF4-FFF2-40B4-BE49-F238E27FC236}">
                  <a16:creationId xmlns:a16="http://schemas.microsoft.com/office/drawing/2014/main" id="{0B20EB5F-F5D4-4873-AC71-C19DA93F844F}"/>
                </a:ext>
              </a:extLst>
            </p:cNvPr>
            <p:cNvSpPr/>
            <p:nvPr/>
          </p:nvSpPr>
          <p:spPr>
            <a:xfrm>
              <a:off x="0" y="456692"/>
              <a:ext cx="1059180" cy="815340"/>
            </a:xfrm>
            <a:custGeom>
              <a:avLst/>
              <a:gdLst/>
              <a:ahLst/>
              <a:cxnLst/>
              <a:rect l="0" t="0" r="0" b="0"/>
              <a:pathLst>
                <a:path w="1059180" h="815340">
                  <a:moveTo>
                    <a:pt x="529590" y="0"/>
                  </a:moveTo>
                  <a:cubicBezTo>
                    <a:pt x="822071" y="0"/>
                    <a:pt x="1059180" y="182626"/>
                    <a:pt x="1059180" y="407670"/>
                  </a:cubicBezTo>
                  <a:cubicBezTo>
                    <a:pt x="1059180" y="632841"/>
                    <a:pt x="822071" y="815340"/>
                    <a:pt x="529590" y="815340"/>
                  </a:cubicBezTo>
                  <a:cubicBezTo>
                    <a:pt x="237109" y="815340"/>
                    <a:pt x="0" y="632841"/>
                    <a:pt x="0" y="407670"/>
                  </a:cubicBezTo>
                  <a:cubicBezTo>
                    <a:pt x="0" y="182626"/>
                    <a:pt x="237109" y="0"/>
                    <a:pt x="5295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472C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4203">
              <a:extLst>
                <a:ext uri="{FF2B5EF4-FFF2-40B4-BE49-F238E27FC236}">
                  <a16:creationId xmlns:a16="http://schemas.microsoft.com/office/drawing/2014/main" id="{D32CB466-30BD-4C10-A72A-F1213AE1F89B}"/>
                </a:ext>
              </a:extLst>
            </p:cNvPr>
            <p:cNvSpPr/>
            <p:nvPr/>
          </p:nvSpPr>
          <p:spPr>
            <a:xfrm>
              <a:off x="0" y="456692"/>
              <a:ext cx="1059180" cy="815340"/>
            </a:xfrm>
            <a:custGeom>
              <a:avLst/>
              <a:gdLst/>
              <a:ahLst/>
              <a:cxnLst/>
              <a:rect l="0" t="0" r="0" b="0"/>
              <a:pathLst>
                <a:path w="1059180" h="815340">
                  <a:moveTo>
                    <a:pt x="0" y="407670"/>
                  </a:moveTo>
                  <a:cubicBezTo>
                    <a:pt x="0" y="182626"/>
                    <a:pt x="237109" y="0"/>
                    <a:pt x="529590" y="0"/>
                  </a:cubicBezTo>
                  <a:cubicBezTo>
                    <a:pt x="822071" y="0"/>
                    <a:pt x="1059180" y="182626"/>
                    <a:pt x="1059180" y="407670"/>
                  </a:cubicBezTo>
                  <a:cubicBezTo>
                    <a:pt x="1059180" y="632841"/>
                    <a:pt x="822071" y="815340"/>
                    <a:pt x="529590" y="815340"/>
                  </a:cubicBezTo>
                  <a:cubicBezTo>
                    <a:pt x="237109" y="815340"/>
                    <a:pt x="0" y="632841"/>
                    <a:pt x="0" y="407670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20386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B8BB5A3-FE8B-438B-A905-A886C5CD035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30708" y="685927"/>
              <a:ext cx="518160" cy="224028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20C3040-330C-4FBE-BEEE-BD6611F07991}"/>
                </a:ext>
              </a:extLst>
            </p:cNvPr>
            <p:cNvSpPr/>
            <p:nvPr/>
          </p:nvSpPr>
          <p:spPr>
            <a:xfrm>
              <a:off x="331013" y="692125"/>
              <a:ext cx="518079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120FC76-026C-40C8-AFE6-A4B88669310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20852" y="685927"/>
              <a:ext cx="50292" cy="22402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4F2FF4F-ED2E-4C81-AD22-4CF85E5C0481}"/>
                </a:ext>
              </a:extLst>
            </p:cNvPr>
            <p:cNvSpPr/>
            <p:nvPr/>
          </p:nvSpPr>
          <p:spPr>
            <a:xfrm>
              <a:off x="721106" y="69212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77EAEC-2B42-4346-8A5F-DE36932BA0CE}"/>
                </a:ext>
              </a:extLst>
            </p:cNvPr>
            <p:cNvSpPr/>
            <p:nvPr/>
          </p:nvSpPr>
          <p:spPr>
            <a:xfrm>
              <a:off x="759206" y="69212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FB97490-82DD-47C7-93C6-3ED7AC75080D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292608" y="868807"/>
              <a:ext cx="416052" cy="224028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0BD8D2A-F300-4CDC-A917-CFB74A2E435F}"/>
                </a:ext>
              </a:extLst>
            </p:cNvPr>
            <p:cNvSpPr/>
            <p:nvPr/>
          </p:nvSpPr>
          <p:spPr>
            <a:xfrm>
              <a:off x="292913" y="875004"/>
              <a:ext cx="415958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LOG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A77E570-B3CE-41F0-9456-EFCCD416A6D3}"/>
                </a:ext>
              </a:extLst>
            </p:cNvPr>
            <p:cNvSpPr/>
            <p:nvPr/>
          </p:nvSpPr>
          <p:spPr>
            <a:xfrm>
              <a:off x="606806" y="87500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82B26A5-B12D-41FC-9CE2-7214ECB5C847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06552" y="868807"/>
              <a:ext cx="211836" cy="224028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EA4A238-D80C-4490-A075-4E9F355EF6E8}"/>
                </a:ext>
              </a:extLst>
            </p:cNvPr>
            <p:cNvSpPr/>
            <p:nvPr/>
          </p:nvSpPr>
          <p:spPr>
            <a:xfrm>
              <a:off x="606806" y="875004"/>
              <a:ext cx="213266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AF6EB36-8017-4D0B-9DA0-43D0CD79F0A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66572" y="868807"/>
              <a:ext cx="50292" cy="224028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DC07416-7D12-4501-A433-B418F1F7B11C}"/>
                </a:ext>
              </a:extLst>
            </p:cNvPr>
            <p:cNvSpPr/>
            <p:nvPr/>
          </p:nvSpPr>
          <p:spPr>
            <a:xfrm>
              <a:off x="766826" y="87500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D860FE4-B76A-49F0-A64A-5306AC20E88F}"/>
                </a:ext>
              </a:extLst>
            </p:cNvPr>
            <p:cNvSpPr/>
            <p:nvPr/>
          </p:nvSpPr>
          <p:spPr>
            <a:xfrm>
              <a:off x="804926" y="87500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89" name="Shape 4224">
              <a:extLst>
                <a:ext uri="{FF2B5EF4-FFF2-40B4-BE49-F238E27FC236}">
                  <a16:creationId xmlns:a16="http://schemas.microsoft.com/office/drawing/2014/main" id="{678FEE52-900E-469A-98C0-D3B2E2AB713C}"/>
                </a:ext>
              </a:extLst>
            </p:cNvPr>
            <p:cNvSpPr/>
            <p:nvPr/>
          </p:nvSpPr>
          <p:spPr>
            <a:xfrm>
              <a:off x="22860" y="1762760"/>
              <a:ext cx="1059180" cy="815340"/>
            </a:xfrm>
            <a:custGeom>
              <a:avLst/>
              <a:gdLst/>
              <a:ahLst/>
              <a:cxnLst/>
              <a:rect l="0" t="0" r="0" b="0"/>
              <a:pathLst>
                <a:path w="1059180" h="815340">
                  <a:moveTo>
                    <a:pt x="529590" y="0"/>
                  </a:moveTo>
                  <a:cubicBezTo>
                    <a:pt x="822071" y="0"/>
                    <a:pt x="1059180" y="182499"/>
                    <a:pt x="1059180" y="407670"/>
                  </a:cubicBezTo>
                  <a:cubicBezTo>
                    <a:pt x="1059180" y="632841"/>
                    <a:pt x="822071" y="815340"/>
                    <a:pt x="529590" y="815340"/>
                  </a:cubicBezTo>
                  <a:cubicBezTo>
                    <a:pt x="237109" y="815340"/>
                    <a:pt x="0" y="632841"/>
                    <a:pt x="0" y="407670"/>
                  </a:cubicBezTo>
                  <a:cubicBezTo>
                    <a:pt x="0" y="182499"/>
                    <a:pt x="237109" y="0"/>
                    <a:pt x="52959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4472C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0" name="Shape 4225">
              <a:extLst>
                <a:ext uri="{FF2B5EF4-FFF2-40B4-BE49-F238E27FC236}">
                  <a16:creationId xmlns:a16="http://schemas.microsoft.com/office/drawing/2014/main" id="{5DD9BBB6-B1E1-4BB9-9C77-26624FB1735C}"/>
                </a:ext>
              </a:extLst>
            </p:cNvPr>
            <p:cNvSpPr/>
            <p:nvPr/>
          </p:nvSpPr>
          <p:spPr>
            <a:xfrm>
              <a:off x="22860" y="1762760"/>
              <a:ext cx="1059180" cy="815340"/>
            </a:xfrm>
            <a:custGeom>
              <a:avLst/>
              <a:gdLst/>
              <a:ahLst/>
              <a:cxnLst/>
              <a:rect l="0" t="0" r="0" b="0"/>
              <a:pathLst>
                <a:path w="1059180" h="815340">
                  <a:moveTo>
                    <a:pt x="0" y="407670"/>
                  </a:moveTo>
                  <a:cubicBezTo>
                    <a:pt x="0" y="182499"/>
                    <a:pt x="237109" y="0"/>
                    <a:pt x="529590" y="0"/>
                  </a:cubicBezTo>
                  <a:cubicBezTo>
                    <a:pt x="822071" y="0"/>
                    <a:pt x="1059180" y="182499"/>
                    <a:pt x="1059180" y="407670"/>
                  </a:cubicBezTo>
                  <a:cubicBezTo>
                    <a:pt x="1059180" y="632841"/>
                    <a:pt x="822071" y="815340"/>
                    <a:pt x="529590" y="815340"/>
                  </a:cubicBezTo>
                  <a:cubicBezTo>
                    <a:pt x="237109" y="815340"/>
                    <a:pt x="0" y="632841"/>
                    <a:pt x="0" y="407670"/>
                  </a:cubicBezTo>
                  <a:close/>
                </a:path>
              </a:pathLst>
            </a:custGeom>
            <a:ln w="12700" cap="flat">
              <a:miter lim="127000"/>
            </a:ln>
          </p:spPr>
          <p:style>
            <a:lnRef idx="1">
              <a:srgbClr val="20386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26C797A-A296-4BC8-9822-BAC95B9469D6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91084" y="1991995"/>
              <a:ext cx="685800" cy="22402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08827C6-A19D-4AF0-B473-D8A0DD20434B}"/>
                </a:ext>
              </a:extLst>
            </p:cNvPr>
            <p:cNvSpPr/>
            <p:nvPr/>
          </p:nvSpPr>
          <p:spPr>
            <a:xfrm>
              <a:off x="291389" y="1998574"/>
              <a:ext cx="685336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EB787F-3EF3-4BA7-B6E5-E3F3286B67C8}"/>
                </a:ext>
              </a:extLst>
            </p:cNvPr>
            <p:cNvSpPr/>
            <p:nvPr/>
          </p:nvSpPr>
          <p:spPr>
            <a:xfrm>
              <a:off x="807974" y="199857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60B922C-6064-40C9-9FB2-69C8D2346B30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315468" y="2176399"/>
              <a:ext cx="416052" cy="224028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E7F8A6-E805-4E49-BCCC-164DC5913786}"/>
                </a:ext>
              </a:extLst>
            </p:cNvPr>
            <p:cNvSpPr/>
            <p:nvPr/>
          </p:nvSpPr>
          <p:spPr>
            <a:xfrm>
              <a:off x="315773" y="2182977"/>
              <a:ext cx="415958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LOG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05D3AD7-1995-45E6-A036-D36996C4BDF1}"/>
                </a:ext>
              </a:extLst>
            </p:cNvPr>
            <p:cNvSpPr/>
            <p:nvPr/>
          </p:nvSpPr>
          <p:spPr>
            <a:xfrm>
              <a:off x="629666" y="2182977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78A6888-5601-4ABC-BD6B-DA3DCF6A6100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29412" y="2176399"/>
              <a:ext cx="211836" cy="224028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C4A3001-F92A-4CEE-A82D-39A89811F403}"/>
                </a:ext>
              </a:extLst>
            </p:cNvPr>
            <p:cNvSpPr/>
            <p:nvPr/>
          </p:nvSpPr>
          <p:spPr>
            <a:xfrm>
              <a:off x="629666" y="2182977"/>
              <a:ext cx="213266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19CE5FE7-30D0-47CD-8281-8864FAFDB292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89432" y="2176399"/>
              <a:ext cx="50292" cy="224028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A5566A8-C5A0-4DF8-928C-71407A6980BD}"/>
                </a:ext>
              </a:extLst>
            </p:cNvPr>
            <p:cNvSpPr/>
            <p:nvPr/>
          </p:nvSpPr>
          <p:spPr>
            <a:xfrm>
              <a:off x="789686" y="2182977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934597C-18C4-46D3-B784-5AB177B2D472}"/>
                </a:ext>
              </a:extLst>
            </p:cNvPr>
            <p:cNvSpPr/>
            <p:nvPr/>
          </p:nvSpPr>
          <p:spPr>
            <a:xfrm>
              <a:off x="827786" y="2182977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02" name="Shape 4242">
              <a:extLst>
                <a:ext uri="{FF2B5EF4-FFF2-40B4-BE49-F238E27FC236}">
                  <a16:creationId xmlns:a16="http://schemas.microsoft.com/office/drawing/2014/main" id="{908B3F7F-3B73-46A4-BBEF-0C8378645BCF}"/>
                </a:ext>
              </a:extLst>
            </p:cNvPr>
            <p:cNvSpPr/>
            <p:nvPr/>
          </p:nvSpPr>
          <p:spPr>
            <a:xfrm>
              <a:off x="807720" y="476758"/>
              <a:ext cx="564642" cy="86487"/>
            </a:xfrm>
            <a:custGeom>
              <a:avLst/>
              <a:gdLst/>
              <a:ahLst/>
              <a:cxnLst/>
              <a:rect l="0" t="0" r="0" b="0"/>
              <a:pathLst>
                <a:path w="564642" h="86487">
                  <a:moveTo>
                    <a:pt x="563118" y="0"/>
                  </a:moveTo>
                  <a:lnTo>
                    <a:pt x="564642" y="19050"/>
                  </a:lnTo>
                  <a:lnTo>
                    <a:pt x="76708" y="58039"/>
                  </a:lnTo>
                  <a:lnTo>
                    <a:pt x="78994" y="86487"/>
                  </a:lnTo>
                  <a:lnTo>
                    <a:pt x="0" y="54610"/>
                  </a:lnTo>
                  <a:lnTo>
                    <a:pt x="72898" y="10541"/>
                  </a:lnTo>
                  <a:lnTo>
                    <a:pt x="75184" y="38989"/>
                  </a:lnTo>
                  <a:lnTo>
                    <a:pt x="563118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3" name="Shape 4243">
              <a:extLst>
                <a:ext uri="{FF2B5EF4-FFF2-40B4-BE49-F238E27FC236}">
                  <a16:creationId xmlns:a16="http://schemas.microsoft.com/office/drawing/2014/main" id="{DCA43AE5-8063-467A-ACA1-2874F19BC19A}"/>
                </a:ext>
              </a:extLst>
            </p:cNvPr>
            <p:cNvSpPr/>
            <p:nvPr/>
          </p:nvSpPr>
          <p:spPr>
            <a:xfrm>
              <a:off x="867410" y="1795526"/>
              <a:ext cx="504444" cy="85725"/>
            </a:xfrm>
            <a:custGeom>
              <a:avLst/>
              <a:gdLst/>
              <a:ahLst/>
              <a:cxnLst/>
              <a:rect l="0" t="0" r="0" b="0"/>
              <a:pathLst>
                <a:path w="504444" h="85725">
                  <a:moveTo>
                    <a:pt x="502666" y="0"/>
                  </a:moveTo>
                  <a:lnTo>
                    <a:pt x="504444" y="18923"/>
                  </a:lnTo>
                  <a:lnTo>
                    <a:pt x="76708" y="57277"/>
                  </a:lnTo>
                  <a:lnTo>
                    <a:pt x="79248" y="85725"/>
                  </a:lnTo>
                  <a:lnTo>
                    <a:pt x="0" y="54610"/>
                  </a:lnTo>
                  <a:lnTo>
                    <a:pt x="72517" y="9778"/>
                  </a:lnTo>
                  <a:lnTo>
                    <a:pt x="75057" y="38227"/>
                  </a:lnTo>
                  <a:lnTo>
                    <a:pt x="50266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500E96C-505F-49EE-AA61-9555D172771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67536" y="3285490"/>
              <a:ext cx="3246120" cy="2499233"/>
            </a:xfrm>
            <a:prstGeom prst="rect">
              <a:avLst/>
            </a:prstGeom>
          </p:spPr>
        </p:pic>
        <p:sp>
          <p:nvSpPr>
            <p:cNvPr id="105" name="Shape 4246">
              <a:extLst>
                <a:ext uri="{FF2B5EF4-FFF2-40B4-BE49-F238E27FC236}">
                  <a16:creationId xmlns:a16="http://schemas.microsoft.com/office/drawing/2014/main" id="{A4C4D139-526A-40A6-AE74-71B58D5461DD}"/>
                </a:ext>
              </a:extLst>
            </p:cNvPr>
            <p:cNvSpPr/>
            <p:nvPr/>
          </p:nvSpPr>
          <p:spPr>
            <a:xfrm>
              <a:off x="1371600" y="3291205"/>
              <a:ext cx="3238500" cy="2491614"/>
            </a:xfrm>
            <a:custGeom>
              <a:avLst/>
              <a:gdLst/>
              <a:ahLst/>
              <a:cxnLst/>
              <a:rect l="0" t="0" r="0" b="0"/>
              <a:pathLst>
                <a:path w="3238500" h="2491614">
                  <a:moveTo>
                    <a:pt x="0" y="2491614"/>
                  </a:moveTo>
                  <a:lnTo>
                    <a:pt x="3238500" y="2491614"/>
                  </a:lnTo>
                  <a:lnTo>
                    <a:pt x="3238500" y="0"/>
                  </a:lnTo>
                  <a:lnTo>
                    <a:pt x="0" y="0"/>
                  </a:lnTo>
                  <a:close/>
                </a:path>
              </a:pathLst>
            </a:custGeom>
            <a:ln w="6350" cap="flat">
              <a:miter lim="127000"/>
            </a:ln>
          </p:spPr>
          <p:style>
            <a:lnRef idx="1">
              <a:srgbClr val="0070C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A7AC557-106E-4AAF-8843-2032F7E3754A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2514600" y="4328287"/>
              <a:ext cx="193548" cy="298704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2156665-C8F0-4476-B65C-698A3F2678A3}"/>
                </a:ext>
              </a:extLst>
            </p:cNvPr>
            <p:cNvSpPr/>
            <p:nvPr/>
          </p:nvSpPr>
          <p:spPr>
            <a:xfrm>
              <a:off x="2515235" y="4337553"/>
              <a:ext cx="194682" cy="2984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566B521-E8F7-4D4C-8652-65D392AC662C}"/>
                </a:ext>
              </a:extLst>
            </p:cNvPr>
            <p:cNvSpPr/>
            <p:nvPr/>
          </p:nvSpPr>
          <p:spPr>
            <a:xfrm>
              <a:off x="2661793" y="438236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BB01005-95ED-45E9-ADB6-8F49AE002176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2659380" y="4328287"/>
              <a:ext cx="1065276" cy="298704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33E59A0-FC45-43DC-BEEA-786CBBFC901D}"/>
                </a:ext>
              </a:extLst>
            </p:cNvPr>
            <p:cNvSpPr/>
            <p:nvPr/>
          </p:nvSpPr>
          <p:spPr>
            <a:xfrm>
              <a:off x="2660269" y="4337553"/>
              <a:ext cx="1064573" cy="2984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escription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81E9A1-8C9D-46C7-8F13-F1302E7E38D9}"/>
                </a:ext>
              </a:extLst>
            </p:cNvPr>
            <p:cNvSpPr/>
            <p:nvPr/>
          </p:nvSpPr>
          <p:spPr>
            <a:xfrm>
              <a:off x="3461893" y="4382364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793E967-896B-4AF8-BD5F-88F83E3C623E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3462528" y="4328287"/>
              <a:ext cx="67056" cy="298704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293922-45DF-4DDF-B3AF-FA162C09C843}"/>
                </a:ext>
              </a:extLst>
            </p:cNvPr>
            <p:cNvSpPr/>
            <p:nvPr/>
          </p:nvSpPr>
          <p:spPr>
            <a:xfrm>
              <a:off x="3463417" y="4290310"/>
              <a:ext cx="67395" cy="29842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IN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034EBC3-EDD2-41FF-A93F-653D829F0A85}"/>
                </a:ext>
              </a:extLst>
            </p:cNvPr>
            <p:cNvSpPr/>
            <p:nvPr/>
          </p:nvSpPr>
          <p:spPr>
            <a:xfrm>
              <a:off x="3513709" y="4335120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0ABDADA-BD8E-4008-9494-C95B0379986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467612" y="4575175"/>
              <a:ext cx="50292" cy="224028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475D663-3981-4C2E-804A-14797848B421}"/>
                </a:ext>
              </a:extLst>
            </p:cNvPr>
            <p:cNvSpPr/>
            <p:nvPr/>
          </p:nvSpPr>
          <p:spPr>
            <a:xfrm>
              <a:off x="1468247" y="4582008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42814BA-33E1-42A1-A07D-74E0633C5C6A}"/>
                </a:ext>
              </a:extLst>
            </p:cNvPr>
            <p:cNvSpPr/>
            <p:nvPr/>
          </p:nvSpPr>
          <p:spPr>
            <a:xfrm>
              <a:off x="1506347" y="4582008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18415" indent="-6350">
                <a:lnSpc>
                  <a:spcPct val="107000"/>
                </a:lnSpc>
                <a:spcAft>
                  <a:spcPts val="800"/>
                </a:spcAft>
              </a:pPr>
              <a:r>
                <a:rPr lang="en-IN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18" name="Shape 4263">
              <a:extLst>
                <a:ext uri="{FF2B5EF4-FFF2-40B4-BE49-F238E27FC236}">
                  <a16:creationId xmlns:a16="http://schemas.microsoft.com/office/drawing/2014/main" id="{511A399F-2B6A-48AA-9311-E4A02468C78E}"/>
                </a:ext>
              </a:extLst>
            </p:cNvPr>
            <p:cNvSpPr/>
            <p:nvPr/>
          </p:nvSpPr>
          <p:spPr>
            <a:xfrm>
              <a:off x="2892298" y="2482850"/>
              <a:ext cx="88392" cy="815848"/>
            </a:xfrm>
            <a:custGeom>
              <a:avLst/>
              <a:gdLst/>
              <a:ahLst/>
              <a:cxnLst/>
              <a:rect l="0" t="0" r="0" b="0"/>
              <a:pathLst>
                <a:path w="88392" h="815848">
                  <a:moveTo>
                    <a:pt x="69342" y="0"/>
                  </a:moveTo>
                  <a:lnTo>
                    <a:pt x="88392" y="1143"/>
                  </a:lnTo>
                  <a:lnTo>
                    <a:pt x="47498" y="740283"/>
                  </a:lnTo>
                  <a:lnTo>
                    <a:pt x="76073" y="741807"/>
                  </a:lnTo>
                  <a:lnTo>
                    <a:pt x="33782" y="815848"/>
                  </a:lnTo>
                  <a:lnTo>
                    <a:pt x="0" y="737616"/>
                  </a:lnTo>
                  <a:lnTo>
                    <a:pt x="28448" y="739267"/>
                  </a:lnTo>
                  <a:lnTo>
                    <a:pt x="6934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0296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185EE5-F045-4350-A389-91DA2F9A0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9496" y="1196752"/>
            <a:ext cx="8784975" cy="4752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7646EE-9B42-4995-84B6-C94F3CCD8DD5}"/>
              </a:ext>
            </a:extLst>
          </p:cNvPr>
          <p:cNvSpPr txBox="1"/>
          <p:nvPr/>
        </p:nvSpPr>
        <p:spPr>
          <a:xfrm>
            <a:off x="4871864" y="2132856"/>
            <a:ext cx="194421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REGISTER HERE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7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9B603-F35D-41B1-B569-37D85927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196753"/>
            <a:ext cx="9145016" cy="45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722FE-67D6-47E9-BC1C-77FA98E6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052736"/>
            <a:ext cx="921702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480F5-70A6-4D12-808D-EF530D9F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124744"/>
            <a:ext cx="921702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5D395-F334-4960-B261-E7B72003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340768"/>
            <a:ext cx="8280920" cy="427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89504-E1D9-4FD4-ABFA-DDA1E367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24744"/>
            <a:ext cx="828092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A5266-AC79-44A5-A93C-E10C8B82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196752"/>
            <a:ext cx="9361039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DC5E1-B2AD-4D1F-ACAA-FD4A3DCF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268760"/>
            <a:ext cx="936104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8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25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26" name="Text Box26"/>
          <p:cNvSpPr txBox="1"/>
          <p:nvPr/>
        </p:nvSpPr>
        <p:spPr>
          <a:xfrm>
            <a:off x="1350264" y="1067133"/>
            <a:ext cx="3726485" cy="3924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722"/>
              </a:lnSpc>
            </a:pPr>
            <a:r>
              <a:rPr lang="en-US" altLang="zh-CN" sz="24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Introduction</a:t>
            </a:r>
            <a:r>
              <a:rPr lang="en-US" altLang="zh-CN" sz="2400" u="sng" spc="-32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24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to</a:t>
            </a:r>
            <a:r>
              <a:rPr lang="en-US" altLang="zh-CN" sz="2400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24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the</a:t>
            </a:r>
            <a:r>
              <a:rPr lang="en-US" altLang="zh-CN" sz="2400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24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Project</a:t>
            </a:r>
            <a:r>
              <a:rPr lang="en-US" altLang="zh-CN" sz="2400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:</a:t>
            </a:r>
            <a:endParaRPr lang="en-US" altLang="zh-CN" sz="2400" dirty="0">
              <a:latin typeface="Georgia"/>
              <a:ea typeface="Georgia"/>
              <a:cs typeface="Georgia"/>
            </a:endParaRPr>
          </a:p>
        </p:txBody>
      </p:sp>
      <p:sp>
        <p:nvSpPr>
          <p:cNvPr id="27" name="Text Box27"/>
          <p:cNvSpPr txBox="1"/>
          <p:nvPr/>
        </p:nvSpPr>
        <p:spPr>
          <a:xfrm>
            <a:off x="1855978" y="1888871"/>
            <a:ext cx="8849942" cy="1071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28" name="Text Box28"/>
          <p:cNvSpPr txBox="1"/>
          <p:nvPr/>
        </p:nvSpPr>
        <p:spPr>
          <a:xfrm>
            <a:off x="1350264" y="1903379"/>
            <a:ext cx="10362360" cy="244432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  <a:p>
            <a:pPr marL="0" algn="ctr" rtl="0" eaLnBrk="1" latinLnBrk="0" hangingPunct="1">
              <a:lnSpc>
                <a:spcPts val="40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1800" b="1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 AUGMENTATION </a:t>
            </a:r>
            <a:r>
              <a:rPr lang="en-US" altLang="zh-CN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 a simple desktop application </a:t>
            </a:r>
            <a:endParaRPr lang="en-IN" dirty="0">
              <a:effectLst/>
            </a:endParaRPr>
          </a:p>
          <a:p>
            <a:pPr algn="just">
              <a:lnSpc>
                <a:spcPts val="2109"/>
              </a:lnSpc>
            </a:pPr>
            <a:r>
              <a:rPr lang="en-US" altLang="zh-CN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developed using Python Language. The Project is based on the concept of Image Processing. Talking about the system, a user has to pass through a login system for using its features. The user fill some basics info like  first name, last name, email address and phone number for sign in. A user can choose any filters according to there need. Its allow to you generate set of image according to user requirement.</a:t>
            </a:r>
          </a:p>
          <a:p>
            <a:pPr algn="just">
              <a:lnSpc>
                <a:spcPts val="2109"/>
              </a:lnSpc>
            </a:pPr>
            <a:endParaRPr lang="en-US" altLang="zh-CN" spc="5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2109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29" name="Text Box29"/>
          <p:cNvSpPr txBox="1"/>
          <p:nvPr/>
        </p:nvSpPr>
        <p:spPr>
          <a:xfrm>
            <a:off x="1855978" y="3809492"/>
            <a:ext cx="8750808" cy="1071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30" name="Text Box30"/>
          <p:cNvSpPr txBox="1"/>
          <p:nvPr/>
        </p:nvSpPr>
        <p:spPr>
          <a:xfrm>
            <a:off x="1855978" y="4632452"/>
            <a:ext cx="8503386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31" name="Text Box31"/>
          <p:cNvSpPr txBox="1"/>
          <p:nvPr/>
        </p:nvSpPr>
        <p:spPr>
          <a:xfrm>
            <a:off x="1920211" y="5181346"/>
            <a:ext cx="6264021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32" name="Text Box32"/>
          <p:cNvSpPr txBox="1"/>
          <p:nvPr/>
        </p:nvSpPr>
        <p:spPr>
          <a:xfrm>
            <a:off x="1855978" y="5455692"/>
            <a:ext cx="3917620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33" name="Text Box33"/>
          <p:cNvSpPr txBox="1"/>
          <p:nvPr/>
        </p:nvSpPr>
        <p:spPr>
          <a:xfrm>
            <a:off x="1855978" y="5730012"/>
            <a:ext cx="9001964" cy="1071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97216-C517-49BC-9F85-AB9D147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1340768"/>
            <a:ext cx="828092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444C3-D13E-4B91-A6C7-09A9ABA2B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390650"/>
            <a:ext cx="7076826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0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DA4CD-E15B-460C-B085-66D9A43725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95600" y="1360170"/>
            <a:ext cx="6984776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0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426CD-067B-44AB-B69A-4B667192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490662"/>
            <a:ext cx="6264696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7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38999"/>
          </a:xfrm>
          <a:prstGeom prst="rect">
            <a:avLst/>
          </a:prstGeom>
          <a:noFill/>
        </p:spPr>
      </p:pic>
      <p:pic>
        <p:nvPicPr>
          <p:cNvPr id="189" name="Image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2535936"/>
            <a:ext cx="3581400" cy="13700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Box70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71" name="Text Box71"/>
          <p:cNvSpPr txBox="1"/>
          <p:nvPr/>
        </p:nvSpPr>
        <p:spPr>
          <a:xfrm>
            <a:off x="1350264" y="1094893"/>
            <a:ext cx="1787957" cy="3924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722"/>
              </a:lnSpc>
            </a:pPr>
            <a:r>
              <a:rPr lang="en-US" altLang="zh-CN" sz="24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Project</a:t>
            </a:r>
            <a:r>
              <a:rPr lang="en-US" altLang="zh-CN" sz="2400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24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Goals:</a:t>
            </a:r>
            <a:endParaRPr lang="en-US" altLang="zh-CN" sz="2400" u="sng" dirty="0">
              <a:latin typeface="Georgia"/>
              <a:ea typeface="Georgia"/>
              <a:cs typeface="Georgia"/>
            </a:endParaRPr>
          </a:p>
        </p:txBody>
      </p:sp>
      <p:sp>
        <p:nvSpPr>
          <p:cNvPr id="73" name="Text Box73"/>
          <p:cNvSpPr txBox="1"/>
          <p:nvPr/>
        </p:nvSpPr>
        <p:spPr>
          <a:xfrm>
            <a:off x="1847528" y="2348880"/>
            <a:ext cx="8108285" cy="166205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marL="285750" indent="-285750" algn="l" rtl="0">
              <a:lnSpc>
                <a:spcPts val="2083"/>
              </a:lnSpc>
              <a:buFont typeface="Arial" panose="020B0604020202020204" pitchFamily="34" charset="0"/>
              <a:buChar char="•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Help to train AI</a:t>
            </a:r>
          </a:p>
          <a:p>
            <a:pPr marL="285750" indent="-285750" algn="l" rtl="0">
              <a:lnSpc>
                <a:spcPts val="2083"/>
              </a:lnSpc>
              <a:buFont typeface="Arial" panose="020B0604020202020204" pitchFamily="34" charset="0"/>
              <a:buChar char="•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Help to generate ‘more data’ from limited data</a:t>
            </a:r>
          </a:p>
          <a:p>
            <a:pPr marL="285750" indent="-285750" algn="l" rtl="0">
              <a:lnSpc>
                <a:spcPts val="2083"/>
              </a:lnSpc>
              <a:buFont typeface="Arial" panose="020B0604020202020204" pitchFamily="34" charset="0"/>
              <a:buChar char="•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To avoid overfitting.</a:t>
            </a:r>
          </a:p>
          <a:p>
            <a:pPr marL="285750" indent="-285750" algn="l" rtl="0">
              <a:lnSpc>
                <a:spcPts val="2083"/>
              </a:lnSpc>
              <a:buFont typeface="Arial" panose="020B0604020202020204" pitchFamily="34" charset="0"/>
              <a:buChar char="•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Easy to use</a:t>
            </a:r>
          </a:p>
          <a:p>
            <a:pPr marL="285750" indent="-285750">
              <a:lnSpc>
                <a:spcPts val="2083"/>
              </a:lnSpc>
              <a:buFont typeface="Arial" panose="020B0604020202020204" pitchFamily="34" charset="0"/>
              <a:buChar char="•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Save</a:t>
            </a:r>
            <a:r>
              <a:rPr lang="en-US" altLang="zh-CN" sz="2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user’s time</a:t>
            </a:r>
            <a:endParaRPr lang="en-US" altLang="zh-CN" sz="2000" dirty="0">
              <a:latin typeface="Arial"/>
              <a:ea typeface="Arial"/>
              <a:cs typeface="Arial"/>
            </a:endParaRPr>
          </a:p>
          <a:p>
            <a:pPr algn="l" rtl="0">
              <a:lnSpc>
                <a:spcPts val="2083"/>
              </a:lnSpc>
            </a:pPr>
            <a:endParaRPr lang="en-US" altLang="zh-CN" sz="1800" spc="-2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104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105" name="Text Box105"/>
          <p:cNvSpPr txBox="1"/>
          <p:nvPr/>
        </p:nvSpPr>
        <p:spPr>
          <a:xfrm>
            <a:off x="1353595" y="353222"/>
            <a:ext cx="7693060" cy="73866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24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DATA  AUGMENTATION</a:t>
            </a:r>
          </a:p>
          <a:p>
            <a:pPr>
              <a:lnSpc>
                <a:spcPts val="2722"/>
              </a:lnSpc>
            </a:pPr>
            <a:r>
              <a:rPr lang="en-US" altLang="zh-CN" sz="24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Software Requirements:</a:t>
            </a:r>
          </a:p>
        </p:txBody>
      </p:sp>
      <p:sp>
        <p:nvSpPr>
          <p:cNvPr id="106" name="Text Box106"/>
          <p:cNvSpPr txBox="1"/>
          <p:nvPr/>
        </p:nvSpPr>
        <p:spPr>
          <a:xfrm>
            <a:off x="1855978" y="1888871"/>
            <a:ext cx="635661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07" name="Text Box107"/>
          <p:cNvSpPr txBox="1"/>
          <p:nvPr/>
        </p:nvSpPr>
        <p:spPr>
          <a:xfrm>
            <a:off x="1775520" y="1215415"/>
            <a:ext cx="9001000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>
              <a:lnSpc>
                <a:spcPts val="2007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1800" spc="112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MYSQL: For database we are using MYSOL, you can use any version of MYSQL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08" name="Text Box108"/>
          <p:cNvSpPr txBox="1"/>
          <p:nvPr/>
        </p:nvSpPr>
        <p:spPr>
          <a:xfrm>
            <a:off x="1775520" y="1709797"/>
            <a:ext cx="8560502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>
              <a:lnSpc>
                <a:spcPts val="2007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1800" spc="112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pc="-4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P</a:t>
            </a:r>
            <a:r>
              <a:rPr lang="en-US" altLang="zh-CN" sz="1800" spc="-4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ycharm</a:t>
            </a:r>
            <a:r>
              <a:rPr lang="en-US" altLang="zh-CN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: This project will be tested in Visual Studio 2015 and 2017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09" name="Text Box109"/>
          <p:cNvSpPr txBox="1"/>
          <p:nvPr/>
        </p:nvSpPr>
        <p:spPr>
          <a:xfrm>
            <a:off x="1783970" y="2136038"/>
            <a:ext cx="7912430" cy="10721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just">
              <a:lnSpc>
                <a:spcPts val="2007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pc="112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XAMPP Server: For connecting data, we need XAMPP server</a:t>
            </a:r>
          </a:p>
          <a:p>
            <a:pPr>
              <a:lnSpc>
                <a:spcPts val="2007"/>
              </a:lnSpc>
            </a:pPr>
            <a:endParaRPr lang="en-US" altLang="zh-CN" sz="1800" spc="-3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marL="285750" indent="-285750">
              <a:lnSpc>
                <a:spcPts val="2007"/>
              </a:lnSpc>
              <a:buFont typeface="Arial" panose="020B0604020202020204" pitchFamily="34" charset="0"/>
              <a:buChar char="•"/>
            </a:pPr>
            <a:r>
              <a:rPr lang="en-US" altLang="zh-CN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Operating system: Window 7 or above</a:t>
            </a:r>
          </a:p>
          <a:p>
            <a:pPr marL="285750" indent="-285750">
              <a:lnSpc>
                <a:spcPts val="2007"/>
              </a:lnSpc>
              <a:buFont typeface="Arial" panose="020B0604020202020204" pitchFamily="34" charset="0"/>
              <a:buChar char="•"/>
            </a:pPr>
            <a:endParaRPr lang="en-US" altLang="zh-CN" spc="-3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0" name="Text Box110"/>
          <p:cNvSpPr txBox="1"/>
          <p:nvPr/>
        </p:nvSpPr>
        <p:spPr>
          <a:xfrm>
            <a:off x="1855978" y="3260196"/>
            <a:ext cx="6688294" cy="53032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1" name="Text Box111"/>
          <p:cNvSpPr txBox="1"/>
          <p:nvPr/>
        </p:nvSpPr>
        <p:spPr>
          <a:xfrm>
            <a:off x="1855978" y="3535172"/>
            <a:ext cx="1908353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2" name="Text Box112"/>
          <p:cNvSpPr txBox="1"/>
          <p:nvPr/>
        </p:nvSpPr>
        <p:spPr>
          <a:xfrm>
            <a:off x="1855978" y="4298950"/>
            <a:ext cx="7912430" cy="57703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3" name="Text Box113"/>
          <p:cNvSpPr txBox="1"/>
          <p:nvPr/>
        </p:nvSpPr>
        <p:spPr>
          <a:xfrm>
            <a:off x="1855978" y="4847590"/>
            <a:ext cx="948233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114" name="Text Box114"/>
          <p:cNvSpPr txBox="1"/>
          <p:nvPr/>
        </p:nvSpPr>
        <p:spPr>
          <a:xfrm>
            <a:off x="1855978" y="5121910"/>
            <a:ext cx="794614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5" name="Text Box115"/>
          <p:cNvSpPr txBox="1"/>
          <p:nvPr/>
        </p:nvSpPr>
        <p:spPr>
          <a:xfrm>
            <a:off x="1855978" y="5396560"/>
            <a:ext cx="794614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16" name="Text Box116"/>
          <p:cNvSpPr txBox="1"/>
          <p:nvPr/>
        </p:nvSpPr>
        <p:spPr>
          <a:xfrm>
            <a:off x="1855978" y="5670880"/>
            <a:ext cx="1389431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17" name="Text Box117"/>
          <p:cNvSpPr txBox="1"/>
          <p:nvPr/>
        </p:nvSpPr>
        <p:spPr>
          <a:xfrm>
            <a:off x="1855978" y="5945201"/>
            <a:ext cx="1168375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3E16A-1BAD-4224-8C4D-C37149A39238}"/>
              </a:ext>
            </a:extLst>
          </p:cNvPr>
          <p:cNvSpPr/>
          <p:nvPr/>
        </p:nvSpPr>
        <p:spPr>
          <a:xfrm>
            <a:off x="31126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079D99-B6B3-4096-A363-82EEFACD4C19}"/>
              </a:ext>
            </a:extLst>
          </p:cNvPr>
          <p:cNvSpPr/>
          <p:nvPr/>
        </p:nvSpPr>
        <p:spPr>
          <a:xfrm>
            <a:off x="1775520" y="4290363"/>
            <a:ext cx="10297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PYTHON:   All the business logic, we have written in python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MYSQL :    We have used MYSOL database in this project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TKINTER:  All the layout designed in TKINTER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OpenCV :   All the filters designed in OpenCV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F2F3C-61CF-4C80-B98C-C0259FE030D2}"/>
              </a:ext>
            </a:extLst>
          </p:cNvPr>
          <p:cNvSpPr/>
          <p:nvPr/>
        </p:nvSpPr>
        <p:spPr>
          <a:xfrm>
            <a:off x="1348648" y="3352069"/>
            <a:ext cx="67920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u="sng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 AUGMENTATION</a:t>
            </a:r>
            <a:endParaRPr lang="en-IN" sz="2400" u="sng" dirty="0">
              <a:effectLst/>
            </a:endParaRPr>
          </a:p>
          <a:p>
            <a:r>
              <a:rPr lang="en-IN" sz="2400" u="sng" dirty="0">
                <a:latin typeface="Georgia" panose="02040502050405020303" pitchFamily="18" charset="0"/>
              </a:rPr>
              <a:t>Technology stack</a:t>
            </a:r>
            <a:endParaRPr lang="en-IN" sz="2400" u="sn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7FFC-AA9E-4298-BF7C-A0DE10F6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u="sng" dirty="0">
                <a:latin typeface="Georgia" panose="02040502050405020303" pitchFamily="18" charset="0"/>
              </a:rPr>
              <a:t>Hardware </a:t>
            </a:r>
            <a:r>
              <a:rPr lang="en-US" altLang="zh-CN" sz="24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Requirements:</a:t>
            </a:r>
            <a:br>
              <a:rPr lang="en-US" altLang="zh-CN" sz="2400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</a:br>
            <a:br>
              <a:rPr lang="en-US" altLang="zh-CN" sz="2400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</a:br>
            <a:r>
              <a:rPr lang="en-US" altLang="zh-CN" sz="2400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    </a:t>
            </a:r>
            <a:r>
              <a:rPr lang="en-US" altLang="zh-CN" sz="2400" u="sng" spc="1" dirty="0">
                <a:solidFill>
                  <a:srgbClr val="FFFFFF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Name of component</a:t>
            </a:r>
            <a:r>
              <a:rPr lang="en-US" altLang="zh-CN" sz="2400" spc="1" dirty="0">
                <a:solidFill>
                  <a:srgbClr val="FFFFFF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                                       </a:t>
            </a:r>
            <a:r>
              <a:rPr lang="en-US" altLang="zh-CN" sz="2400" u="sng" spc="1" dirty="0">
                <a:solidFill>
                  <a:srgbClr val="FFFFFF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specification</a:t>
            </a:r>
            <a:endParaRPr lang="en-IN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70E49-D2FB-4F4F-9303-62942FA3D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6E215-A584-4B38-A0A9-B6F82E367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441" y="2056092"/>
            <a:ext cx="8995394" cy="420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Processor:                                                                     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Intel(R) Core(TM) i3 or above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Processor Speed:                                                          1.0GHZ or above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RAM:                                                                              2 GB RAM or above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Hard Disk:                                                                      512 GB hard disk or above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44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123"/>
          <p:cNvSpPr txBox="1"/>
          <p:nvPr/>
        </p:nvSpPr>
        <p:spPr>
          <a:xfrm>
            <a:off x="10574148" y="615902"/>
            <a:ext cx="433650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4926B-C6D3-4C8D-AE1E-994270602487}"/>
              </a:ext>
            </a:extLst>
          </p:cNvPr>
          <p:cNvSpPr txBox="1"/>
          <p:nvPr/>
        </p:nvSpPr>
        <p:spPr>
          <a:xfrm>
            <a:off x="1199456" y="61590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ADMIN SIDE</a:t>
            </a:r>
            <a:endParaRPr lang="en-IN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19575-1B62-431D-9552-C65337A3A07F}"/>
              </a:ext>
            </a:extLst>
          </p:cNvPr>
          <p:cNvSpPr txBox="1"/>
          <p:nvPr/>
        </p:nvSpPr>
        <p:spPr>
          <a:xfrm>
            <a:off x="3048000" y="32348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32803-996A-4402-A9AD-634A5EBFD3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3513" y="1844824"/>
            <a:ext cx="856895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5DB1A-1937-4C87-96BF-96D435BF3E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23870" y="760730"/>
            <a:ext cx="6144260" cy="53365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E81316-B9C7-4459-B9BF-8195BD11F524}"/>
              </a:ext>
            </a:extLst>
          </p:cNvPr>
          <p:cNvSpPr/>
          <p:nvPr/>
        </p:nvSpPr>
        <p:spPr>
          <a:xfrm>
            <a:off x="4295800" y="4077072"/>
            <a:ext cx="3456384" cy="20162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24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96A8B-21BD-4B22-89D3-02F554AD78CE}"/>
              </a:ext>
            </a:extLst>
          </p:cNvPr>
          <p:cNvSpPr txBox="1"/>
          <p:nvPr/>
        </p:nvSpPr>
        <p:spPr>
          <a:xfrm>
            <a:off x="1343472" y="7554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 USER SIDE: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80B0D-E7E8-4308-B8DB-6CD5B00287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972310"/>
            <a:ext cx="7992888" cy="41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23045-6EE7-41D4-B54C-B6FE9C691F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9496" y="1618614"/>
            <a:ext cx="8856984" cy="40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0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358</Words>
  <Application>Microsoft Office PowerPoint</Application>
  <PresentationFormat>Widescreen</PresentationFormat>
  <Paragraphs>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Century Gothic</vt:lpstr>
      <vt:lpstr>Georgia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Hardware Requirements:       Name of component                                     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</dc:creator>
  <cp:lastModifiedBy>rajat kaalia</cp:lastModifiedBy>
  <cp:revision>46</cp:revision>
  <dcterms:created xsi:type="dcterms:W3CDTF">2017-10-23T09:06:44Z</dcterms:created>
  <dcterms:modified xsi:type="dcterms:W3CDTF">2021-02-06T15:32:20Z</dcterms:modified>
</cp:coreProperties>
</file>